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3" r:id="rId7"/>
    <p:sldId id="262" r:id="rId8"/>
    <p:sldId id="260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72" autoAdjust="0"/>
  </p:normalViewPr>
  <p:slideViewPr>
    <p:cSldViewPr snapToGrid="0">
      <p:cViewPr>
        <p:scale>
          <a:sx n="125" d="100"/>
          <a:sy n="125" d="100"/>
        </p:scale>
        <p:origin x="1662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97DE0-C487-46B2-B266-2B1B9EB624CE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502CF-19E4-47D3-871A-24A881BC9F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09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INSERT TEAM PHOTO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06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Expected that more UAVs needed</a:t>
            </a:r>
            <a:r>
              <a:rPr lang="en-GB" baseline="0" dirty="0" smtClean="0"/>
              <a:t> </a:t>
            </a:r>
            <a:r>
              <a:rPr lang="en-GB" dirty="0" smtClean="0"/>
              <a:t>for sustainable wide range delivery network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4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With a few more hours of tuning and debugging we could achieve stable flight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5502CF-19E4-47D3-871A-24A881BC9F8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79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45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90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73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96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9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26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21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8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4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9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2E5F4-3410-4D67-8BCD-D75CCEB3007C}" type="datetimeFigureOut">
              <a:rPr lang="en-GB" smtClean="0"/>
              <a:t>22/03/2017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DE8BA-C8C6-4B0E-80BB-19838FA2A8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5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D4 - System Design Exercise </a:t>
            </a:r>
            <a:br>
              <a:rPr lang="en-GB" dirty="0" smtClean="0"/>
            </a:br>
            <a:r>
              <a:rPr lang="en-GB" dirty="0" smtClean="0"/>
              <a:t>Project Itchen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GB" dirty="0" smtClean="0"/>
              <a:t>Team Ganges</a:t>
            </a:r>
          </a:p>
          <a:p>
            <a:pPr algn="l"/>
            <a:r>
              <a:rPr lang="en-GB" dirty="0" smtClean="0"/>
              <a:t>24/03/2017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172" t="10278" r="6406" b="14861"/>
          <a:stretch/>
        </p:blipFill>
        <p:spPr>
          <a:xfrm>
            <a:off x="5208050" y="2934968"/>
            <a:ext cx="6983950" cy="39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covered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Outline of the Brief</a:t>
            </a:r>
          </a:p>
          <a:p>
            <a:r>
              <a:rPr lang="en-GB" dirty="0"/>
              <a:t>Target Market Analysis</a:t>
            </a:r>
          </a:p>
          <a:p>
            <a:r>
              <a:rPr lang="en-GB" dirty="0"/>
              <a:t>Costings</a:t>
            </a:r>
          </a:p>
          <a:p>
            <a:r>
              <a:rPr lang="en-GB" dirty="0"/>
              <a:t>Development</a:t>
            </a:r>
          </a:p>
          <a:p>
            <a:r>
              <a:rPr lang="en-GB" dirty="0"/>
              <a:t>Problems </a:t>
            </a:r>
          </a:p>
          <a:p>
            <a:r>
              <a:rPr lang="en-GB" dirty="0"/>
              <a:t>Solutions and the Future</a:t>
            </a:r>
          </a:p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18019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All image and content acknowledgement to Team Ganges</a:t>
            </a:r>
          </a:p>
        </p:txBody>
      </p:sp>
    </p:spTree>
    <p:extLst>
      <p:ext uri="{BB962C8B-B14F-4D97-AF65-F5344CB8AC3E}">
        <p14:creationId xmlns:p14="http://schemas.microsoft.com/office/powerpoint/2010/main" val="4079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 Ganges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1825625"/>
            <a:ext cx="11567160" cy="4351338"/>
          </a:xfrm>
        </p:spPr>
        <p:txBody>
          <a:bodyPr/>
          <a:lstStyle/>
          <a:p>
            <a:r>
              <a:rPr lang="en-GB" dirty="0" smtClean="0"/>
              <a:t>Joel </a:t>
            </a:r>
            <a:r>
              <a:rPr lang="en-GB" dirty="0" err="1"/>
              <a:t>Trickey</a:t>
            </a:r>
            <a:r>
              <a:rPr lang="en-GB" dirty="0"/>
              <a:t> – Communications, </a:t>
            </a:r>
            <a:r>
              <a:rPr lang="en-GB" dirty="0" smtClean="0"/>
              <a:t>Encryption</a:t>
            </a:r>
          </a:p>
          <a:p>
            <a:r>
              <a:rPr lang="en-GB" dirty="0"/>
              <a:t>Joe </a:t>
            </a:r>
            <a:r>
              <a:rPr lang="en-GB" dirty="0" err="1"/>
              <a:t>Hindmarsh</a:t>
            </a:r>
            <a:r>
              <a:rPr lang="en-GB" dirty="0"/>
              <a:t> – Control, Extra </a:t>
            </a:r>
            <a:r>
              <a:rPr lang="en-GB" dirty="0" smtClean="0"/>
              <a:t>Features</a:t>
            </a:r>
          </a:p>
          <a:p>
            <a:r>
              <a:rPr lang="en-GB" dirty="0"/>
              <a:t>Lawrence </a:t>
            </a:r>
            <a:r>
              <a:rPr lang="en-GB" dirty="0" err="1"/>
              <a:t>Gray</a:t>
            </a:r>
            <a:r>
              <a:rPr lang="en-GB" dirty="0"/>
              <a:t> – Control, Chassis Design 	</a:t>
            </a:r>
          </a:p>
          <a:p>
            <a:r>
              <a:rPr lang="en-GB" dirty="0" smtClean="0"/>
              <a:t>Mohammed </a:t>
            </a:r>
            <a:r>
              <a:rPr lang="en-GB" dirty="0"/>
              <a:t>Ibrahim – Communications, </a:t>
            </a:r>
            <a:r>
              <a:rPr lang="en-GB" dirty="0" smtClean="0"/>
              <a:t>UI</a:t>
            </a:r>
            <a:endParaRPr lang="en-GB" dirty="0"/>
          </a:p>
          <a:p>
            <a:r>
              <a:rPr lang="en-GB" dirty="0" smtClean="0"/>
              <a:t>Ben </a:t>
            </a:r>
            <a:r>
              <a:rPr lang="en-GB" dirty="0" smtClean="0"/>
              <a:t>Rowlinson – Team Leader, Integration</a:t>
            </a:r>
          </a:p>
        </p:txBody>
      </p:sp>
      <p:pic>
        <p:nvPicPr>
          <p:cNvPr id="4110" name="Picture 14" descr="https://scontent-lht6-1.xx.fbcdn.net/v/t35.0-12/17474276_1782174685433633_1887158207_o.jpg?oh=426fa5faf257dff0f649e0f07a6984f1&amp;oe=58D48E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241" y="3048000"/>
            <a:ext cx="4988560" cy="37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4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Outline of the Brief</a:t>
            </a:r>
          </a:p>
          <a:p>
            <a:r>
              <a:rPr lang="en-GB" dirty="0" smtClean="0"/>
              <a:t>Target Market Analysis</a:t>
            </a:r>
          </a:p>
          <a:p>
            <a:r>
              <a:rPr lang="en-GB" dirty="0" smtClean="0"/>
              <a:t>Costings</a:t>
            </a:r>
          </a:p>
          <a:p>
            <a:r>
              <a:rPr lang="en-GB" dirty="0" smtClean="0"/>
              <a:t>Development</a:t>
            </a:r>
          </a:p>
          <a:p>
            <a:r>
              <a:rPr lang="en-GB" dirty="0" smtClean="0"/>
              <a:t>Problems </a:t>
            </a:r>
          </a:p>
          <a:p>
            <a:r>
              <a:rPr lang="en-GB" dirty="0" smtClean="0"/>
              <a:t>Solutions and the Future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35" y="1825625"/>
            <a:ext cx="6115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8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Brief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“To design and build an unmanned aerial vehicle (UAV) that can pickup, carry and drop-off a cargo”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https://scontent-lht6-1.xx.fbcdn.net/v/t35.0-12/17106094_1769857933331975_1963990198_o.jpg?oh=b856767500cb934ba15f5c97ebd09e10&amp;oe=58D428E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1" y="3512391"/>
            <a:ext cx="3567402" cy="26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lht6-1.xx.fbcdn.net/v/t35.0-12/17349092_10202570329576928_2041571990_o.jpg?oh=be4585495d49767da03c1115c80c40f6&amp;oe=58D45B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296" y="3512475"/>
            <a:ext cx="3552654" cy="26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-lht6-1.xx.fbcdn.net/v/t35.0-12/17273624_1591137340904103_2094871502_o.jpg?oh=69a8aa29bbe9dcfa7e3c5cc9ee8b28e1&amp;oe=58D436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03" y="3512475"/>
            <a:ext cx="3552650" cy="26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 Market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Itchen required a solution which:</a:t>
            </a:r>
          </a:p>
          <a:p>
            <a:pPr lvl="1"/>
            <a:r>
              <a:rPr lang="en-GB" dirty="0" smtClean="0"/>
              <a:t>Has good cargo to UAV weight ratio</a:t>
            </a:r>
          </a:p>
          <a:p>
            <a:pPr lvl="1"/>
            <a:r>
              <a:rPr lang="en-GB" dirty="0" smtClean="0"/>
              <a:t>Is safe for the users</a:t>
            </a:r>
          </a:p>
          <a:p>
            <a:pPr lvl="1"/>
            <a:r>
              <a:rPr lang="en-GB" dirty="0" smtClean="0"/>
              <a:t>Is a low cost solution</a:t>
            </a:r>
          </a:p>
          <a:p>
            <a:r>
              <a:rPr lang="en-GB" dirty="0" smtClean="0"/>
              <a:t>We delivered a UAV which incorporates:</a:t>
            </a:r>
          </a:p>
          <a:p>
            <a:pPr lvl="1"/>
            <a:r>
              <a:rPr lang="en-GB" dirty="0" smtClean="0"/>
              <a:t>Custom User interface</a:t>
            </a:r>
          </a:p>
          <a:p>
            <a:pPr lvl="1"/>
            <a:r>
              <a:rPr lang="en-GB" dirty="0" smtClean="0"/>
              <a:t>Two way communications</a:t>
            </a:r>
          </a:p>
          <a:p>
            <a:pPr lvl="1"/>
            <a:r>
              <a:rPr lang="en-GB" dirty="0" smtClean="0"/>
              <a:t>Automated Stabilisation</a:t>
            </a:r>
          </a:p>
          <a:p>
            <a:pPr lvl="1"/>
            <a:r>
              <a:rPr lang="en-GB" dirty="0" smtClean="0"/>
              <a:t>Assisted Cargo Acquisition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13" y="1352550"/>
            <a:ext cx="4829874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Costings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Retail at £300 gives a profit margin of 46.7%</a:t>
            </a:r>
          </a:p>
          <a:p>
            <a:r>
              <a:rPr lang="en-GB" dirty="0" smtClean="0"/>
              <a:t>1228 units to be sold to breakeven (at a yield of 90%)</a:t>
            </a:r>
          </a:p>
          <a:p>
            <a:r>
              <a:rPr lang="en-GB" dirty="0" smtClean="0"/>
              <a:t>Expected that more UAVs </a:t>
            </a:r>
            <a:r>
              <a:rPr lang="en-GB" dirty="0" smtClean="0"/>
              <a:t>needed (&gt;2000)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6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Hardware Sourcing</a:t>
            </a:r>
          </a:p>
          <a:p>
            <a:r>
              <a:rPr lang="en-GB" dirty="0" smtClean="0"/>
              <a:t>Software Development</a:t>
            </a:r>
          </a:p>
          <a:p>
            <a:r>
              <a:rPr lang="en-GB" dirty="0" smtClean="0"/>
              <a:t>Chassis Manufacture</a:t>
            </a:r>
          </a:p>
          <a:p>
            <a:r>
              <a:rPr lang="en-GB" dirty="0" smtClean="0"/>
              <a:t>System Integration</a:t>
            </a:r>
          </a:p>
          <a:p>
            <a:r>
              <a:rPr lang="en-GB" dirty="0" smtClean="0"/>
              <a:t>Full system tuning/testing</a:t>
            </a:r>
          </a:p>
          <a:p>
            <a:r>
              <a:rPr lang="en-GB" dirty="0" smtClean="0"/>
              <a:t>Documentation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005" y="4417880"/>
            <a:ext cx="3114710" cy="2098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005" y="2365622"/>
            <a:ext cx="3114710" cy="2052258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175708"/>
              </p:ext>
            </p:extLst>
          </p:nvPr>
        </p:nvGraphicFramePr>
        <p:xfrm>
          <a:off x="7038005" y="163778"/>
          <a:ext cx="3114710" cy="2201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Acrobat Document" r:id="rId5" imgW="11344074" imgH="8019778" progId="Acrobat.Document.11">
                  <p:embed/>
                </p:oleObj>
              </mc:Choice>
              <mc:Fallback>
                <p:oleObj name="Acrobat Document" r:id="rId5" imgW="11344074" imgH="8019778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8005" y="163778"/>
                        <a:ext cx="3114710" cy="2201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7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Did not achieve full stability</a:t>
            </a:r>
            <a:endParaRPr lang="en-GB" dirty="0" smtClean="0"/>
          </a:p>
          <a:p>
            <a:r>
              <a:rPr lang="en-GB" dirty="0" smtClean="0"/>
              <a:t>Heavy </a:t>
            </a:r>
            <a:r>
              <a:rPr lang="en-GB" dirty="0" smtClean="0"/>
              <a:t> (&gt;900g)</a:t>
            </a:r>
            <a:endParaRPr lang="en-GB" dirty="0"/>
          </a:p>
          <a:p>
            <a:r>
              <a:rPr lang="en-GB" dirty="0" smtClean="0"/>
              <a:t>Short Battery life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05" t="4291" r="8341" b="15938"/>
          <a:stretch/>
        </p:blipFill>
        <p:spPr>
          <a:xfrm>
            <a:off x="6370320" y="1016318"/>
            <a:ext cx="4983480" cy="2644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3692526"/>
            <a:ext cx="4983480" cy="28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9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Solutions and the Future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Close to good stability </a:t>
            </a:r>
            <a:endParaRPr lang="en-GB" dirty="0" smtClean="0"/>
          </a:p>
          <a:p>
            <a:r>
              <a:rPr lang="en-GB" dirty="0" smtClean="0"/>
              <a:t>Less brittle and lighter frame</a:t>
            </a:r>
          </a:p>
          <a:p>
            <a:r>
              <a:rPr lang="en-GB" dirty="0" smtClean="0"/>
              <a:t>Add TFT screen to controller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487" y="1142047"/>
            <a:ext cx="3781425" cy="2486025"/>
          </a:xfrm>
          <a:prstGeom prst="rect">
            <a:avLst/>
          </a:prstGeom>
        </p:spPr>
      </p:pic>
      <p:pic>
        <p:nvPicPr>
          <p:cNvPr id="5122" name="Picture 2" descr="https://lh3.googleusercontent.com/qI8oyuaDpQ_DrA92lFs_YbL1kYgUz-uUzopgj4wb8zAr244lVs7qdf-eyUuUfc2bpXnRfQ8lojAtZWMQKn0a9q3XwkDQuO0IzF-q-ZTjwDOWnD8eW0bP6DYK5e3pbrt0YFpoag=w1779-h1334-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6" y="3628072"/>
            <a:ext cx="3781425" cy="283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7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251</Words>
  <Application>Microsoft Office PowerPoint</Application>
  <PresentationFormat>Widescreen</PresentationFormat>
  <Paragraphs>63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Adobe Acrobat Document</vt:lpstr>
      <vt:lpstr>D4 - System Design Exercise  Project Itchen </vt:lpstr>
      <vt:lpstr>Team Ganges </vt:lpstr>
      <vt:lpstr>This Presentation</vt:lpstr>
      <vt:lpstr>The Brief</vt:lpstr>
      <vt:lpstr>Target Market</vt:lpstr>
      <vt:lpstr>Costings</vt:lpstr>
      <vt:lpstr>Development</vt:lpstr>
      <vt:lpstr>Problems</vt:lpstr>
      <vt:lpstr>Solutions and the Future</vt:lpstr>
      <vt:lpstr>What we covered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D4 - System Design Exercise  Project Itchen </dc:title>
  <dc:creator>Ben Rowlinson</dc:creator>
  <cp:lastModifiedBy>Ben Rowlinson</cp:lastModifiedBy>
  <cp:revision>29</cp:revision>
  <dcterms:created xsi:type="dcterms:W3CDTF">2017-03-21T14:06:57Z</dcterms:created>
  <dcterms:modified xsi:type="dcterms:W3CDTF">2017-03-22T14:01:03Z</dcterms:modified>
</cp:coreProperties>
</file>